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340" r:id="rId3"/>
    <p:sldId id="339" r:id="rId4"/>
    <p:sldId id="296" r:id="rId5"/>
  </p:sldIdLst>
  <p:sldSz cx="12192000" cy="6858000"/>
  <p:notesSz cx="6797675" cy="9926638"/>
  <p:embeddedFontLst>
    <p:embeddedFont>
      <p:font typeface="맑은 고딕" panose="020B0503020000020004" pitchFamily="50" charset="-127"/>
      <p:regular r:id="rId8"/>
      <p:bold r:id="rId9"/>
    </p:embeddedFont>
    <p:embeddedFont>
      <p:font typeface="배달의민족 도현" panose="020B0600000101010101" pitchFamily="50" charset="-127"/>
      <p:regular r:id="rId10"/>
    </p:embeddedFont>
    <p:embeddedFont>
      <p:font typeface="BM DoHyeon OTF" panose="020B0600000101010101" pitchFamily="34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DEA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8" autoAdjust="0"/>
    <p:restoredTop sz="91396" autoAdjust="0"/>
  </p:normalViewPr>
  <p:slideViewPr>
    <p:cSldViewPr snapToGrid="0" snapToObjects="1">
      <p:cViewPr>
        <p:scale>
          <a:sx n="100" d="100"/>
          <a:sy n="100" d="100"/>
        </p:scale>
        <p:origin x="-129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BC3EFE5B-F555-214B-957A-5D6B6D8DFB8F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D76730EA-0006-EB40-8B61-E982B5C50E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206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E5B242F9-10F0-B641-AF65-270FB9F41AF7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67514D74-2045-E54B-99A2-407E6B644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740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4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421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38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17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91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827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919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53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27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62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2791-C563-E545-8D8C-22A47885BB2A}" type="datetimeFigureOut">
              <a:rPr kumimoji="1" lang="ko-KR" altLang="en-US" smtClean="0"/>
              <a:t>2017-05-18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5BDC1-D633-D240-B525-0C6F2A5647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490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r="6916" b="1"/>
          <a:stretch/>
        </p:blipFill>
        <p:spPr>
          <a:xfrm>
            <a:off x="20" y="10"/>
            <a:ext cx="5920598" cy="2130941"/>
          </a:xfrm>
          <a:custGeom>
            <a:avLst/>
            <a:gdLst>
              <a:gd name="connsiteX0" fmla="*/ 0 w 5920618"/>
              <a:gd name="connsiteY0" fmla="*/ 0 h 2130951"/>
              <a:gd name="connsiteX1" fmla="*/ 5920618 w 5920618"/>
              <a:gd name="connsiteY1" fmla="*/ 0 h 2130951"/>
              <a:gd name="connsiteX2" fmla="*/ 4933709 w 5920618"/>
              <a:gd name="connsiteY2" fmla="*/ 2130951 h 2130951"/>
              <a:gd name="connsiteX3" fmla="*/ 0 w 5920618"/>
              <a:gd name="connsiteY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0618" h="2130951">
                <a:moveTo>
                  <a:pt x="0" y="0"/>
                </a:moveTo>
                <a:lnTo>
                  <a:pt x="5920618" y="0"/>
                </a:lnTo>
                <a:lnTo>
                  <a:pt x="4933709" y="2130951"/>
                </a:lnTo>
                <a:lnTo>
                  <a:pt x="0" y="2130951"/>
                </a:lnTo>
                <a:close/>
              </a:path>
            </a:pathLst>
          </a:custGeom>
        </p:spPr>
      </p:pic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752" y="0"/>
            <a:ext cx="7084249" cy="2130552"/>
          </a:xfrm>
          <a:custGeom>
            <a:avLst/>
            <a:gdLst>
              <a:gd name="connsiteX0" fmla="*/ 986725 w 7084249"/>
              <a:gd name="connsiteY0" fmla="*/ 0 h 2130552"/>
              <a:gd name="connsiteX1" fmla="*/ 7084249 w 7084249"/>
              <a:gd name="connsiteY1" fmla="*/ 0 h 2130552"/>
              <a:gd name="connsiteX2" fmla="*/ 7084249 w 7084249"/>
              <a:gd name="connsiteY2" fmla="*/ 2130552 h 2130552"/>
              <a:gd name="connsiteX3" fmla="*/ 0 w 7084249"/>
              <a:gd name="connsiteY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4249" h="2130552">
                <a:moveTo>
                  <a:pt x="986725" y="0"/>
                </a:moveTo>
                <a:lnTo>
                  <a:pt x="7084249" y="0"/>
                </a:lnTo>
                <a:lnTo>
                  <a:pt x="7084249" y="2130552"/>
                </a:lnTo>
                <a:lnTo>
                  <a:pt x="0" y="21305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76942"/>
            <a:ext cx="7112212" cy="2176272"/>
          </a:xfrm>
          <a:custGeom>
            <a:avLst/>
            <a:gdLst>
              <a:gd name="connsiteX0" fmla="*/ 0 w 7112212"/>
              <a:gd name="connsiteY0" fmla="*/ 0 h 2176272"/>
              <a:gd name="connsiteX1" fmla="*/ 7112212 w 7112212"/>
              <a:gd name="connsiteY1" fmla="*/ 0 h 2176272"/>
              <a:gd name="connsiteX2" fmla="*/ 6104313 w 7112212"/>
              <a:gd name="connsiteY2" fmla="*/ 2176272 h 2176272"/>
              <a:gd name="connsiteX3" fmla="*/ 0 w 7112212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212" h="2176272">
                <a:moveTo>
                  <a:pt x="0" y="0"/>
                </a:moveTo>
                <a:lnTo>
                  <a:pt x="7112212" y="0"/>
                </a:lnTo>
                <a:lnTo>
                  <a:pt x="6104313" y="2176272"/>
                </a:lnTo>
                <a:lnTo>
                  <a:pt x="0" y="217627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2952662"/>
            <a:ext cx="9144000" cy="95267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어린이를 위한 교육용 알고리즘 장난감 블록 </a:t>
            </a:r>
            <a:endParaRPr lang="ko-KR" altLang="en-US" sz="2800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28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Educational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algorithm toy blocks for children </a:t>
            </a:r>
            <a:endParaRPr lang="en-US" altLang="ko-KR" sz="2800" b="1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부제 2"/>
          <p:cNvSpPr txBox="1">
            <a:spLocks/>
          </p:cNvSpPr>
          <p:nvPr/>
        </p:nvSpPr>
        <p:spPr>
          <a:xfrm>
            <a:off x="8103870" y="5220582"/>
            <a:ext cx="4030981" cy="1172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2014150018 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서준원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 서대영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pPr algn="r"/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2012151002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권혁준 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 </a:t>
            </a:r>
            <a:r>
              <a:rPr kumimoji="1" lang="ko-KR" altLang="en-US" sz="18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한익주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pPr algn="r"/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2012151029 </a:t>
            </a:r>
            <a:r>
              <a:rPr kumimoji="1" lang="ko-KR" altLang="en-US" sz="18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오우석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 </a:t>
            </a:r>
            <a:r>
              <a:rPr kumimoji="1" lang="ko-KR" altLang="en-US" sz="18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한익주</a:t>
            </a:r>
            <a:r>
              <a:rPr kumimoji="1" lang="en-US" altLang="ko-KR" sz="1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9860" y="6392590"/>
            <a:ext cx="188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Know Answer.</a:t>
            </a:r>
            <a:endParaRPr lang="ko-KR" altLang="en-US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93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408462"/>
            <a:ext cx="3960000" cy="2475000"/>
          </a:xfrm>
          <a:prstGeom prst="rect">
            <a:avLst/>
          </a:prstGeom>
        </p:spPr>
      </p:pic>
      <p:pic>
        <p:nvPicPr>
          <p:cNvPr id="9" name="그림 8" descr="벽, 건물이(가) 표시된 사진&#10;&#10;높은 신뢰도로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385" y="1408462"/>
            <a:ext cx="3960000" cy="2475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850" y="1408462"/>
            <a:ext cx="3960000" cy="2475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4078135"/>
            <a:ext cx="3960000" cy="24749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812" y="4083493"/>
            <a:ext cx="3960000" cy="2475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325" y="4083493"/>
            <a:ext cx="3960000" cy="24750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27446" y="547560"/>
            <a:ext cx="2663432" cy="504000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108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시스템 모듈 상세설계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3090878" y="1051560"/>
            <a:ext cx="28433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93259" y="694658"/>
            <a:ext cx="46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학습개념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54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하늘이(가) 표시된 사진&#10;&#10;높은 신뢰도로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220506"/>
            <a:ext cx="8501831" cy="5313644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27446" y="547560"/>
            <a:ext cx="2663432" cy="504000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108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시스템 모듈 상세설계</a:t>
            </a:r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3090878" y="1051560"/>
            <a:ext cx="28433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93259" y="694658"/>
            <a:ext cx="46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학습개념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53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27446" y="547560"/>
            <a:ext cx="2663432" cy="504000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108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별첨자료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87974"/>
              </p:ext>
            </p:extLst>
          </p:nvPr>
        </p:nvGraphicFramePr>
        <p:xfrm>
          <a:off x="2071617" y="2053166"/>
          <a:ext cx="8128000" cy="28770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54300">
                  <a:extLst>
                    <a:ext uri="{9D8B030D-6E8A-4147-A177-3AD203B41FA5}">
                      <a16:colId xmlns:a16="http://schemas.microsoft.com/office/drawing/2014/main" val="1064867245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2245151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0651986"/>
                    </a:ext>
                  </a:extLst>
                </a:gridCol>
              </a:tblGrid>
              <a:tr h="410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지도학생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지도교수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서명란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82747868"/>
                  </a:ext>
                </a:extLst>
              </a:tr>
              <a:tr h="110631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2014150018 </a:t>
                      </a:r>
                      <a:r>
                        <a:rPr kumimoji="1" lang="ko-KR" altLang="en-US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서준원</a:t>
                      </a:r>
                      <a:r>
                        <a:rPr kumimoji="1" lang="en-US" altLang="ko-KR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endParaRPr lang="ko-KR" altLang="en-US" dirty="0"/>
                    </a:p>
                  </a:txBody>
                  <a:tcPr marL="36000" marT="360000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서대영교수님</a:t>
                      </a:r>
                      <a:endParaRPr lang="ko-KR" altLang="en-US" b="1" dirty="0"/>
                    </a:p>
                  </a:txBody>
                  <a:tcPr marL="36000" marT="360000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8371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2012151002</a:t>
                      </a:r>
                      <a:r>
                        <a:rPr kumimoji="1" lang="ko-KR" altLang="en-US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r>
                        <a:rPr kumimoji="1" lang="ko-KR" altLang="en-US" sz="180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권혁준</a:t>
                      </a:r>
                      <a:r>
                        <a:rPr kumimoji="1" lang="ko-KR" altLang="en-US" sz="1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endParaRPr lang="ko-KR" altLang="en-US" dirty="0"/>
                    </a:p>
                  </a:txBody>
                  <a:tcPr marL="36000" marT="360000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한익주교수님</a:t>
                      </a:r>
                      <a:endParaRPr lang="ko-KR" altLang="en-US" b="1" dirty="0"/>
                    </a:p>
                  </a:txBody>
                  <a:tcPr marL="36000" marT="360000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45345580"/>
                  </a:ext>
                </a:extLst>
              </a:tr>
              <a:tr h="55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2012151029 </a:t>
                      </a:r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오우석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36000" marT="360000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43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70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55</Words>
  <Application>Microsoft Office PowerPoint</Application>
  <PresentationFormat>와이드스크린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배달의민족 도현</vt:lpstr>
      <vt:lpstr>Arial</vt:lpstr>
      <vt:lpstr>BM DoHyeon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서준원</dc:creator>
  <cp:lastModifiedBy>hyukjun kwon</cp:lastModifiedBy>
  <cp:revision>229</cp:revision>
  <cp:lastPrinted>2017-05-18T04:39:52Z</cp:lastPrinted>
  <dcterms:created xsi:type="dcterms:W3CDTF">2016-12-20T07:38:30Z</dcterms:created>
  <dcterms:modified xsi:type="dcterms:W3CDTF">2017-05-18T04:39:54Z</dcterms:modified>
</cp:coreProperties>
</file>